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Semi Bold" panose="020B0604020202020204" charset="0"/>
      <p:regular r:id="rId13"/>
    </p:embeddedFont>
    <p:embeddedFont>
      <p:font typeface="Inter Medium" panose="020B0604020202020204" charset="0"/>
      <p:regular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91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joelma78/Sele-o_Bolsista_Nexus_ThinkT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6FB72B-B362-FC0B-853D-4103C1116851}"/>
              </a:ext>
            </a:extLst>
          </p:cNvPr>
          <p:cNvSpPr txBox="1"/>
          <p:nvPr/>
        </p:nvSpPr>
        <p:spPr>
          <a:xfrm>
            <a:off x="1791730" y="2249574"/>
            <a:ext cx="73152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/>
          </a:p>
          <a:p>
            <a:endParaRPr lang="pt-BR" sz="2400" dirty="0"/>
          </a:p>
          <a:p>
            <a:r>
              <a:rPr lang="pt-BR" sz="2000" dirty="0"/>
              <a:t>Documentação e Testes de Software</a:t>
            </a:r>
          </a:p>
          <a:p>
            <a:endParaRPr lang="pt-BR" sz="2000" dirty="0"/>
          </a:p>
          <a:p>
            <a:r>
              <a:rPr lang="pt-BR" sz="2000" dirty="0"/>
              <a:t>Joelma Benício de Lima Printes</a:t>
            </a:r>
          </a:p>
          <a:p>
            <a:endParaRPr lang="pt-BR" sz="2000" dirty="0"/>
          </a:p>
          <a:p>
            <a:r>
              <a:rPr lang="pt-BR" sz="2000" dirty="0"/>
              <a:t>Sistemas de Informação | Governança de TI | Ciência de Dados (em andamento)</a:t>
            </a:r>
          </a:p>
          <a:p>
            <a:endParaRPr lang="pt-BR" sz="2000" dirty="0"/>
          </a:p>
          <a:p>
            <a:r>
              <a:rPr lang="pt-BR" sz="2000" dirty="0"/>
              <a:t>Entrevista Presencial – 16/12/2025</a:t>
            </a:r>
          </a:p>
          <a:p>
            <a:r>
              <a:rPr lang="pt-BR" sz="2000" dirty="0"/>
              <a:t>Laboratório Nexus / </a:t>
            </a:r>
            <a:r>
              <a:rPr lang="pt-BR" sz="2000" dirty="0" err="1"/>
              <a:t>ThinkTED</a:t>
            </a:r>
            <a:r>
              <a:rPr lang="pt-BR" sz="2000" dirty="0"/>
              <a:t> – EST/UEA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9B1DD8-2264-AA55-FB46-4F3D4673DAA9}"/>
              </a:ext>
            </a:extLst>
          </p:cNvPr>
          <p:cNvSpPr txBox="1"/>
          <p:nvPr/>
        </p:nvSpPr>
        <p:spPr>
          <a:xfrm>
            <a:off x="321276" y="395416"/>
            <a:ext cx="832845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PROJETO DE DOCUMENTAÇÃO TÉCNICA</a:t>
            </a:r>
          </a:p>
          <a:p>
            <a:pPr algn="ctr"/>
            <a:r>
              <a:rPr lang="pt-BR" sz="2000" dirty="0"/>
              <a:t>PROCESSO SELETIVO – PROJETO ADA</a:t>
            </a:r>
          </a:p>
          <a:p>
            <a:endParaRPr lang="pt-BR" dirty="0"/>
          </a:p>
        </p:txBody>
      </p:sp>
      <p:pic>
        <p:nvPicPr>
          <p:cNvPr id="1026" name="Picture 2" descr="Diferenças entre documentação de Projeto, de Sistema e de Usuário">
            <a:extLst>
              <a:ext uri="{FF2B5EF4-FFF2-40B4-BE49-F238E27FC236}">
                <a16:creationId xmlns:a16="http://schemas.microsoft.com/office/drawing/2014/main" id="{7D99AB6E-CFD7-08AA-90DC-A0580A05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292" y="3800026"/>
            <a:ext cx="4199108" cy="433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94365"/>
            <a:ext cx="14630400" cy="2835235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89327B4E-9402-4FA5-F0E0-5E59B1AC7C85}"/>
              </a:ext>
            </a:extLst>
          </p:cNvPr>
          <p:cNvGrpSpPr/>
          <p:nvPr/>
        </p:nvGrpSpPr>
        <p:grpSpPr>
          <a:xfrm>
            <a:off x="253182" y="518676"/>
            <a:ext cx="13042821" cy="2518119"/>
            <a:chOff x="793790" y="4284398"/>
            <a:chExt cx="13042821" cy="2518119"/>
          </a:xfrm>
        </p:grpSpPr>
        <p:sp>
          <p:nvSpPr>
            <p:cNvPr id="3" name="Text 0"/>
            <p:cNvSpPr/>
            <p:nvPr/>
          </p:nvSpPr>
          <p:spPr>
            <a:xfrm>
              <a:off x="929714" y="4284398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030303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Muito obrigada!</a:t>
              </a:r>
              <a:endParaRPr lang="en-US" sz="4450" dirty="0"/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61AE0E5B-DCC4-93AB-58AE-9202176A3B7B}"/>
                </a:ext>
              </a:extLst>
            </p:cNvPr>
            <p:cNvGrpSpPr/>
            <p:nvPr/>
          </p:nvGrpSpPr>
          <p:grpSpPr>
            <a:xfrm>
              <a:off x="793790" y="5311259"/>
              <a:ext cx="13042821" cy="1491258"/>
              <a:chOff x="793790" y="5311259"/>
              <a:chExt cx="13042821" cy="1491258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1133951" y="5566410"/>
                <a:ext cx="12702659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Estou entusiasmada com a possibilidade de contribuir para o Projeto ADA.</a:t>
                </a:r>
                <a:endParaRPr lang="en-US" sz="1750" dirty="0"/>
              </a:p>
            </p:txBody>
          </p:sp>
          <p:sp>
            <p:nvSpPr>
              <p:cNvPr id="5" name="Shape 2"/>
              <p:cNvSpPr/>
              <p:nvPr/>
            </p:nvSpPr>
            <p:spPr>
              <a:xfrm>
                <a:off x="793790" y="5311259"/>
                <a:ext cx="30480" cy="873204"/>
              </a:xfrm>
              <a:prstGeom prst="rect">
                <a:avLst/>
              </a:prstGeom>
              <a:solidFill>
                <a:srgbClr val="1C9770"/>
              </a:solidFill>
              <a:ln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793790" y="6439614"/>
                <a:ext cx="13042821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Fico à disposição para responder perguntas, esclarecer dúvidas e aprofundar qualquer aspecto da minha candidatura.</a:t>
                </a:r>
                <a:endParaRPr lang="en-US" sz="1750" dirty="0"/>
              </a:p>
            </p:txBody>
          </p:sp>
        </p:grp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24E7C6-0F49-0FFB-3FCC-CC6CCD0CAAD4}"/>
              </a:ext>
            </a:extLst>
          </p:cNvPr>
          <p:cNvSpPr txBox="1"/>
          <p:nvPr/>
        </p:nvSpPr>
        <p:spPr>
          <a:xfrm>
            <a:off x="253182" y="4748034"/>
            <a:ext cx="67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https://github.com/joelma78/Sele-o_Bolsista_Nexus_ThinkTEd</a:t>
            </a:r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4260" y="1744028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4260" y="2082522"/>
            <a:ext cx="3721418" cy="2286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744259" y="2266473"/>
            <a:ext cx="3721418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Graduação em Sistemas de Informação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4260" y="3026688"/>
            <a:ext cx="372141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Base sólida em </a:t>
            </a:r>
            <a:r>
              <a:rPr lang="en-US" sz="16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desenvolvimento</a:t>
            </a: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análise de sistemas e gestão de projetos tecnológicos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678323" y="1744028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678323" y="2082522"/>
            <a:ext cx="3721418" cy="2286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4678323" y="2234565"/>
            <a:ext cx="3721418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Pós-graduação em Governança de TI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678323" y="3026688"/>
            <a:ext cx="372141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Especialização em gestão estratégica, compliance e melhores práticas de TI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44260" y="4419243"/>
            <a:ext cx="21264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4260" y="4757738"/>
            <a:ext cx="7655481" cy="2286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744260" y="4909780"/>
            <a:ext cx="60489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Cursando Pós-graduação em Ciência de Dados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44260" y="5369600"/>
            <a:ext cx="765548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Aprimoramento contínuo em análise de dados, machine learning e inovação tecnológica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44259" y="6759630"/>
            <a:ext cx="765548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Uma trajetória de formação continuada que combina visão técnica, estratégica e analítica.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56850"/>
            <a:ext cx="14630400" cy="26727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5330" y="1799671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Atuação Estratégica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36476" y="2958595"/>
            <a:ext cx="6323648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pt-BR" sz="1650" dirty="0">
                <a:latin typeface="Inter Medium" panose="020B0604020202020204" charset="0"/>
                <a:ea typeface="Inter Medium" panose="020B0604020202020204" charset="0"/>
              </a:rPr>
              <a:t>Atuei em projetos integrando áreas estratégicas e técnicas, traduzindo demandas de negócio em soluções tecnológica.</a:t>
            </a:r>
            <a:endParaRPr lang="en-US" sz="165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6476" y="4294983"/>
            <a:ext cx="6323648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650" dirty="0">
                <a:latin typeface="Inter Medium" panose="020B0604020202020204" charset="0"/>
                <a:ea typeface="Inter Medium" panose="020B0604020202020204" charset="0"/>
              </a:rPr>
              <a:t>Facilitando o alinhamento entre objetivos corporativos e implementações práticas, assegurando projetos aderentes aos requisitos técnicos e às expectativas institucionais.</a:t>
            </a:r>
          </a:p>
        </p:txBody>
      </p:sp>
      <p:sp>
        <p:nvSpPr>
          <p:cNvPr id="7" name="Text 4"/>
          <p:cNvSpPr/>
          <p:nvPr/>
        </p:nvSpPr>
        <p:spPr>
          <a:xfrm>
            <a:off x="7670276" y="1799670"/>
            <a:ext cx="281785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Projetos Institucionais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670276" y="2958595"/>
            <a:ext cx="632364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Participação ativa em iniciativas de grande impacto organizacional, envolvendo múltiplas áreas 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38959" y="4218060"/>
            <a:ext cx="6323648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Experiência na condução de processos complexos que exigem documentação detalhada, comunicação clara e coordenação entre equipes diversas.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420"/>
            <a:ext cx="8427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Projetos Relevantes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17013"/>
            <a:ext cx="6407944" cy="4323398"/>
          </a:xfrm>
          <a:prstGeom prst="roundRect">
            <a:avLst>
              <a:gd name="adj" fmla="val 78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028542" y="20326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293547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891432"/>
            <a:ext cx="50233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Reformulação do Código de Conduta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 Prodam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68316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Membro da Comissão na revisão e atualização do documento institucional que rege comportamentos éticos e profissionais.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489311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Análise de frameworks de compliance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533531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Redação clara e acessível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577750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Validação com múltiplas áreas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315200" y="1836896"/>
            <a:ext cx="6408063" cy="4323398"/>
          </a:xfrm>
          <a:prstGeom prst="roundRect">
            <a:avLst>
              <a:gd name="adj" fmla="val 78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2" name="Shape 9"/>
          <p:cNvSpPr/>
          <p:nvPr/>
        </p:nvSpPr>
        <p:spPr>
          <a:xfrm>
            <a:off x="7655362" y="204382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283500"/>
            <a:ext cx="306110" cy="30611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55362" y="2907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Desenvolvimento do PDV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55361" y="3633249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Programa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de Desligamento Voluntário, envolvendo processos sensíveis e documentação crítica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55362" y="489311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Desenvolvimento de manuais e guias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655362" y="533531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Comunicação com colaboradores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655362" y="577750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Gestão de prazos e conformidade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93790" y="66223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Ambos os projetos demandaram habilidades essenciais para documentação e testes: organização, precisão, empatia com o usuário e capacidade de traduzir processos complexos em linguagem acessível.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9568" y="1118473"/>
            <a:ext cx="7675840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Conexão com Documentação e Testes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9568" y="1889046"/>
            <a:ext cx="416600" cy="416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69568" y="2513886"/>
            <a:ext cx="264592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Organização de Processos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069568" y="2874169"/>
            <a:ext cx="797766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Experiência comprovada em estruturar fluxos de trabalho complexos, identificar etapas críticas e criar documentação que serve como guia confiável para equipes técnicas e não-técnicas.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9568" y="3740825"/>
            <a:ext cx="416600" cy="4166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69568" y="4365665"/>
            <a:ext cx="248626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Clareza na Comunicação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069568" y="4725948"/>
            <a:ext cx="797766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Capacidade de traduzir conceitos técnicos em linguagem clara e objetiva, eliminando ambiguidades e garantindo que todos os públicos compreendam informações essenciais.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9568" y="5592604"/>
            <a:ext cx="416600" cy="4166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9568" y="6217444"/>
            <a:ext cx="219348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Visão do Usuário Final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69568" y="6577727"/>
            <a:ext cx="797766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Abordagem centrada no usuário que considera suas necessidades reais, dificuldades potenciais e expectativas, resultando em documentação e testes verdadeiramente úteis.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022"/>
            <a:ext cx="8923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Projeto Desenvolvido para o ADA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7035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862" y="1791077"/>
            <a:ext cx="5813538" cy="64873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454735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019776"/>
            <a:ext cx="48497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Sistema escolhido: Freshdesk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34270" y="283313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Plataforma de atendimento ao cliente que permite gerenciar tickets, automatizar processos e melhorar  experiência do usuário.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24543" y="411480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12" name="Shape 9"/>
          <p:cNvSpPr/>
          <p:nvPr/>
        </p:nvSpPr>
        <p:spPr>
          <a:xfrm>
            <a:off x="4557345" y="38596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3897440-D8F1-7B5A-783D-72E75B07C978}"/>
              </a:ext>
            </a:extLst>
          </p:cNvPr>
          <p:cNvGrpSpPr/>
          <p:nvPr/>
        </p:nvGrpSpPr>
        <p:grpSpPr>
          <a:xfrm>
            <a:off x="388557" y="3845321"/>
            <a:ext cx="7745756" cy="1733801"/>
            <a:chOff x="6239828" y="3652838"/>
            <a:chExt cx="7353165" cy="1733801"/>
          </a:xfrm>
        </p:grpSpPr>
        <p:sp>
          <p:nvSpPr>
            <p:cNvPr id="8" name="Shape 5"/>
            <p:cNvSpPr/>
            <p:nvPr/>
          </p:nvSpPr>
          <p:spPr>
            <a:xfrm>
              <a:off x="6239828" y="3652838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F2EEEE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 7"/>
            <p:cNvSpPr/>
            <p:nvPr/>
          </p:nvSpPr>
          <p:spPr>
            <a:xfrm>
              <a:off x="6976943" y="373070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Manual do Usuário</a:t>
              </a:r>
              <a:endParaRPr lang="en-US" sz="2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6976943" y="4424307"/>
              <a:ext cx="292322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Guia passo a passo para operação do sistema</a:t>
              </a:r>
              <a:endParaRPr lang="en-US" sz="17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10268724" y="3695343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endParaRPr lang="en-US" sz="26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10669651" y="3695538"/>
              <a:ext cx="2923342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Documentação Técnica</a:t>
              </a:r>
              <a:endParaRPr lang="en-US" sz="22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10608886" y="4297931"/>
              <a:ext cx="2923342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Especificações, configurações e arquitetura</a:t>
              </a:r>
              <a:endParaRPr lang="en-US" sz="1750" dirty="0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338C446-D440-1015-D646-B37CF23CB61B}"/>
              </a:ext>
            </a:extLst>
          </p:cNvPr>
          <p:cNvGrpSpPr/>
          <p:nvPr/>
        </p:nvGrpSpPr>
        <p:grpSpPr>
          <a:xfrm>
            <a:off x="388557" y="5795724"/>
            <a:ext cx="7604283" cy="1021914"/>
            <a:chOff x="6239828" y="6208514"/>
            <a:chExt cx="7604283" cy="1021914"/>
          </a:xfrm>
        </p:grpSpPr>
        <p:sp>
          <p:nvSpPr>
            <p:cNvPr id="16" name="Shape 13"/>
            <p:cNvSpPr/>
            <p:nvPr/>
          </p:nvSpPr>
          <p:spPr>
            <a:xfrm>
              <a:off x="6239828" y="620851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F2EEEE"/>
            </a:solidFill>
            <a:ln/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 15"/>
            <p:cNvSpPr/>
            <p:nvPr/>
          </p:nvSpPr>
          <p:spPr>
            <a:xfrm>
              <a:off x="6976943" y="628638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Plano de Testes</a:t>
              </a:r>
              <a:endParaRPr lang="en-US" sz="22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6976943" y="6867525"/>
              <a:ext cx="686716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Cenários, casos de uso e validações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847" y="383024"/>
            <a:ext cx="4471035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Como desenvolvi o projeto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47" y="1026319"/>
            <a:ext cx="695444" cy="834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21356" y="1165384"/>
            <a:ext cx="282118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Exploração Autônoma do Sistema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1321356" y="1466136"/>
            <a:ext cx="12822198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Investiguei cada funcionalidade do Freshdesk de forma sistemática, testando recursos, identificando fluxos principais e compreendendo a lógica da plataforma.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47" y="1860947"/>
            <a:ext cx="695444" cy="834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21356" y="2000012"/>
            <a:ext cx="2106811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Criação de Passo a Passo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321356" y="2300764"/>
            <a:ext cx="12822198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Estruturei processos em sequências lógicas e intuitivas, antecipando dúvidas e dificuldades que usuários reais poderiam enfrentar.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47" y="2695575"/>
            <a:ext cx="695444" cy="834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21356" y="2834640"/>
            <a:ext cx="268581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Uso de Prints e Linguagem Clara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321356" y="3135392"/>
            <a:ext cx="12822198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Incorporei capturas de tela contextualizadas e redigi instruções em português claro, objetivo e acessível para diferentes níveis de conhecimento técnico.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486847" y="3686651"/>
            <a:ext cx="13656707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metodologia aplicada reflete  abordagem prática e centrada no usuário, garantindo que a documentação não seja apenas tecnicamente correta, mas genuinamente útil.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486847" y="4065508"/>
            <a:ext cx="13656707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422" y="4407342"/>
            <a:ext cx="7549977" cy="378523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86847" y="7624167"/>
            <a:ext cx="13656707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050" dirty="0"/>
          </a:p>
        </p:txBody>
      </p:sp>
      <p:pic>
        <p:nvPicPr>
          <p:cNvPr id="16" name="Imagem 15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70F96AA1-7154-1E8B-DE1C-3A102A010C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1" y="4407342"/>
            <a:ext cx="6060883" cy="366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8307" y="283494"/>
            <a:ext cx="5050512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Diferenciais do Projeto</a:t>
            </a:r>
            <a:endParaRPr lang="en-US" sz="3650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5AED7E6-EB02-AC6D-B437-45D7803E9F9F}"/>
              </a:ext>
            </a:extLst>
          </p:cNvPr>
          <p:cNvGrpSpPr/>
          <p:nvPr/>
        </p:nvGrpSpPr>
        <p:grpSpPr>
          <a:xfrm>
            <a:off x="227468" y="1282837"/>
            <a:ext cx="7845981" cy="2654856"/>
            <a:chOff x="6135410" y="1944291"/>
            <a:chExt cx="7845981" cy="2654856"/>
          </a:xfrm>
        </p:grpSpPr>
        <p:sp>
          <p:nvSpPr>
            <p:cNvPr id="4" name="Shape 1"/>
            <p:cNvSpPr/>
            <p:nvPr/>
          </p:nvSpPr>
          <p:spPr>
            <a:xfrm>
              <a:off x="6135410" y="1944291"/>
              <a:ext cx="3830241" cy="2654856"/>
            </a:xfrm>
            <a:prstGeom prst="roundRect">
              <a:avLst>
                <a:gd name="adj" fmla="val 4133"/>
              </a:avLst>
            </a:prstGeom>
            <a:solidFill>
              <a:srgbClr val="FFFFFF"/>
            </a:solidFill>
            <a:ln w="22860">
              <a:solidFill>
                <a:srgbClr val="1C9770"/>
              </a:solidFill>
              <a:prstDash val="soli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 3"/>
            <p:cNvSpPr/>
            <p:nvPr/>
          </p:nvSpPr>
          <p:spPr>
            <a:xfrm>
              <a:off x="6412230" y="2152531"/>
              <a:ext cx="2781538" cy="3476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15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Foco no Usuário</a:t>
              </a:r>
              <a:endParaRPr lang="en-US" sz="21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6412230" y="2611398"/>
              <a:ext cx="3345180" cy="17795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Cada seção foi pensada considerando quem vai ler e usar a documentação. Antecipei dúvidas comuns, priorizei clareza sobre tecnicismos e criei materiais que realmente facilitam o trabalho.</a:t>
              </a:r>
              <a:endParaRPr lang="en-US" sz="145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10151031" y="1944291"/>
              <a:ext cx="3830360" cy="2654856"/>
            </a:xfrm>
            <a:prstGeom prst="roundRect">
              <a:avLst>
                <a:gd name="adj" fmla="val 4133"/>
              </a:avLst>
            </a:prstGeom>
            <a:solidFill>
              <a:srgbClr val="FFFFFF"/>
            </a:solidFill>
            <a:ln w="22860">
              <a:solidFill>
                <a:srgbClr val="93CB52"/>
              </a:solidFill>
              <a:prstDash val="soli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 7"/>
            <p:cNvSpPr/>
            <p:nvPr/>
          </p:nvSpPr>
          <p:spPr>
            <a:xfrm>
              <a:off x="10427851" y="2152531"/>
              <a:ext cx="2840831" cy="3476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15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Estrutura Organizada</a:t>
              </a:r>
              <a:endParaRPr lang="en-US" sz="215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0427851" y="2611398"/>
              <a:ext cx="3345299" cy="14829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Informações dispostas de forma lógica e sequencial, com índices, seções bem demarcadas e hierarquia visual que permite navegação rápida e localização eficiente de conteúdo.</a:t>
              </a:r>
              <a:endParaRPr lang="en-US" sz="1450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E7538A92-2B4F-9342-4935-1D9475DFBE23}"/>
              </a:ext>
            </a:extLst>
          </p:cNvPr>
          <p:cNvGrpSpPr/>
          <p:nvPr/>
        </p:nvGrpSpPr>
        <p:grpSpPr>
          <a:xfrm>
            <a:off x="2496950" y="4470700"/>
            <a:ext cx="3830241" cy="2358271"/>
            <a:chOff x="320218" y="4123445"/>
            <a:chExt cx="3830241" cy="2358271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B57CAC4E-AABD-12DA-CAF5-619B7904DDC4}"/>
                </a:ext>
              </a:extLst>
            </p:cNvPr>
            <p:cNvGrpSpPr/>
            <p:nvPr/>
          </p:nvGrpSpPr>
          <p:grpSpPr>
            <a:xfrm>
              <a:off x="320218" y="4123445"/>
              <a:ext cx="3830241" cy="2358271"/>
              <a:chOff x="6135410" y="4884182"/>
              <a:chExt cx="3830241" cy="2358271"/>
            </a:xfrm>
          </p:grpSpPr>
          <p:sp>
            <p:nvSpPr>
              <p:cNvPr id="12" name="Shape 9"/>
              <p:cNvSpPr/>
              <p:nvPr/>
            </p:nvSpPr>
            <p:spPr>
              <a:xfrm>
                <a:off x="6135410" y="4884182"/>
                <a:ext cx="3830241" cy="2358271"/>
              </a:xfrm>
              <a:prstGeom prst="roundRect">
                <a:avLst>
                  <a:gd name="adj" fmla="val 4653"/>
                </a:avLst>
              </a:prstGeom>
              <a:solidFill>
                <a:srgbClr val="FFFFFF"/>
              </a:solidFill>
              <a:ln w="22860">
                <a:solidFill>
                  <a:srgbClr val="7AD1C3"/>
                </a:solidFill>
                <a:prstDash val="soli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 11"/>
              <p:cNvSpPr/>
              <p:nvPr/>
            </p:nvSpPr>
            <p:spPr>
              <a:xfrm>
                <a:off x="6412230" y="5092422"/>
                <a:ext cx="3033951" cy="34766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00"/>
                  </a:lnSpc>
                  <a:buNone/>
                </a:pPr>
                <a:r>
                  <a:rPr lang="en-US" sz="2150" dirty="0">
                    <a:solidFill>
                      <a:srgbClr val="464646"/>
                    </a:solidFill>
                    <a:latin typeface="DM Sans Semi Bold" pitchFamily="34" charset="0"/>
                    <a:ea typeface="DM Sans Semi Bold" pitchFamily="34" charset="-122"/>
                    <a:cs typeface="DM Sans Semi Bold" pitchFamily="34" charset="-120"/>
                  </a:rPr>
                  <a:t>Clareza e Objetividade</a:t>
                </a:r>
                <a:endParaRPr lang="en-US" sz="2150" dirty="0"/>
              </a:p>
            </p:txBody>
          </p:sp>
        </p:grpSp>
        <p:sp>
          <p:nvSpPr>
            <p:cNvPr id="15" name="Text 12"/>
            <p:cNvSpPr/>
            <p:nvPr/>
          </p:nvSpPr>
          <p:spPr>
            <a:xfrm>
              <a:off x="619898" y="4662920"/>
              <a:ext cx="3345180" cy="14829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4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Linguagem direta, sem jargões desnecessários, com instruções precisas que eliminam ambiguidades. Cada palavra tem propósito e contribui para o entendimento.</a:t>
              </a:r>
              <a:endParaRPr lang="en-US" sz="1450" dirty="0"/>
            </a:p>
          </p:txBody>
        </p:sp>
      </p:grpSp>
      <p:pic>
        <p:nvPicPr>
          <p:cNvPr id="25" name="Imagem 24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330BB89C-EEA0-48ED-FD63-B1DDED3D9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210" y="1283970"/>
            <a:ext cx="6240693" cy="68591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275" y="888087"/>
            <a:ext cx="5633799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Por que o Projeto ADA?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275" y="1835348"/>
            <a:ext cx="3752731" cy="3465909"/>
          </a:xfrm>
          <a:prstGeom prst="roundRect">
            <a:avLst>
              <a:gd name="adj" fmla="val 88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08063" y="2040136"/>
            <a:ext cx="3343156" cy="63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Interesse Genuíno em Documentação e Testes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8063" y="2802850"/>
            <a:ext cx="3343156" cy="2293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Acredito que documentação bem feita e testes rigorosos são pilares fundamentais para o sucesso de qualquer projeto tecnológico. É uma área que me motiva e onde vejo potencial de contribuição real.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794" y="1835348"/>
            <a:ext cx="3752731" cy="3465909"/>
          </a:xfrm>
          <a:prstGeom prst="roundRect">
            <a:avLst>
              <a:gd name="adj" fmla="val 88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365581" y="2040136"/>
            <a:ext cx="3343156" cy="63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Vontade de Aprender e Crescer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65581" y="2802850"/>
            <a:ext cx="3343156" cy="2293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 Projeto ADA representa uma oportunidade  de aprofundar conhecimentos, trabalhar com metodologias atuais e me desenvolver profissionalmente em um ambiente de excelência.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305669" y="5506045"/>
            <a:ext cx="7710249" cy="1835348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842EE9F-1D2C-EA26-5FC3-7736D75F644F}"/>
              </a:ext>
            </a:extLst>
          </p:cNvPr>
          <p:cNvGrpSpPr/>
          <p:nvPr/>
        </p:nvGrpSpPr>
        <p:grpSpPr>
          <a:xfrm>
            <a:off x="6408063" y="5710833"/>
            <a:ext cx="7300674" cy="1425773"/>
            <a:chOff x="6408063" y="5710833"/>
            <a:chExt cx="7300674" cy="1425773"/>
          </a:xfrm>
        </p:grpSpPr>
        <p:sp>
          <p:nvSpPr>
            <p:cNvPr id="11" name="Text 8"/>
            <p:cNvSpPr/>
            <p:nvPr/>
          </p:nvSpPr>
          <p:spPr>
            <a:xfrm>
              <a:off x="6408063" y="5710833"/>
              <a:ext cx="5101828" cy="3199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Alinhamento com os Objetivos do Projeto</a:t>
              </a:r>
              <a:endParaRPr lang="en-US" sz="20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6408063" y="6153626"/>
              <a:ext cx="7300674" cy="9829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Minha trajetória, habilidades e valores estão alinhados com a proposta do ADA. Quero fazer parte de uma iniciativa que valoriza qualidade, precisão e impacto positivo.</a:t>
              </a:r>
              <a:endParaRPr lang="en-US" sz="160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791</Words>
  <Application>Microsoft Office PowerPoint</Application>
  <PresentationFormat>Personalizar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Inter Medium</vt:lpstr>
      <vt:lpstr>Arial</vt:lpstr>
      <vt:lpstr>DM Sans Light</vt:lpstr>
      <vt:lpstr>DM Sans Semi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wellington printes</cp:lastModifiedBy>
  <cp:revision>22</cp:revision>
  <dcterms:created xsi:type="dcterms:W3CDTF">2025-12-16T13:53:08Z</dcterms:created>
  <dcterms:modified xsi:type="dcterms:W3CDTF">2025-12-16T17:09:07Z</dcterms:modified>
</cp:coreProperties>
</file>